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2" r:id="rId9"/>
    <p:sldId id="264" r:id="rId10"/>
    <p:sldId id="266"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A2D6A4D-0549-4204-A7B2-3A8E25057EBA}">
          <p14:sldIdLst>
            <p14:sldId id="256"/>
            <p14:sldId id="257"/>
            <p14:sldId id="258"/>
            <p14:sldId id="259"/>
            <p14:sldId id="260"/>
            <p14:sldId id="261"/>
            <p14:sldId id="263"/>
            <p14:sldId id="262"/>
            <p14:sldId id="264"/>
            <p14:sldId id="266"/>
          </p14:sldIdLst>
        </p14:section>
        <p14:section name="Untitled Section" id="{C2DEFA5E-416D-4495-9907-3DFD704277F6}">
          <p14:sldIdLst>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5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CC8445-9B78-4C06-B291-D3929FBFD36D}" type="datetimeFigureOut">
              <a:rPr lang="en-US" smtClean="0"/>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7229E-1F9B-4F97-B232-9BBFC2D945E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CC8445-9B78-4C06-B291-D3929FBFD36D}" type="datetimeFigureOut">
              <a:rPr lang="en-US" smtClean="0"/>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7229E-1F9B-4F97-B232-9BBFC2D945E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CC8445-9B78-4C06-B291-D3929FBFD36D}" type="datetimeFigureOut">
              <a:rPr lang="en-US" smtClean="0"/>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7229E-1F9B-4F97-B232-9BBFC2D945E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CC8445-9B78-4C06-B291-D3929FBFD36D}" type="datetimeFigureOut">
              <a:rPr lang="en-US" smtClean="0"/>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7229E-1F9B-4F97-B232-9BBFC2D945E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CC8445-9B78-4C06-B291-D3929FBFD36D}" type="datetimeFigureOut">
              <a:rPr lang="en-US" smtClean="0"/>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7229E-1F9B-4F97-B232-9BBFC2D945E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CC8445-9B78-4C06-B291-D3929FBFD36D}" type="datetimeFigureOut">
              <a:rPr lang="en-US" smtClean="0"/>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7229E-1F9B-4F97-B232-9BBFC2D945E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CC8445-9B78-4C06-B291-D3929FBFD36D}" type="datetimeFigureOut">
              <a:rPr lang="en-US" smtClean="0"/>
              <a:t>3/11/2013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27229E-1F9B-4F97-B232-9BBFC2D945E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CC8445-9B78-4C06-B291-D3929FBFD36D}" type="datetimeFigureOut">
              <a:rPr lang="en-US" smtClean="0"/>
              <a:t>3/11/2013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27229E-1F9B-4F97-B232-9BBFC2D945E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C8445-9B78-4C06-B291-D3929FBFD36D}" type="datetimeFigureOut">
              <a:rPr lang="en-US" smtClean="0"/>
              <a:t>3/11/2013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27229E-1F9B-4F97-B232-9BBFC2D945E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CC8445-9B78-4C06-B291-D3929FBFD36D}" type="datetimeFigureOut">
              <a:rPr lang="en-US" smtClean="0"/>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7229E-1F9B-4F97-B232-9BBFC2D945E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CC8445-9B78-4C06-B291-D3929FBFD36D}" type="datetimeFigureOut">
              <a:rPr lang="en-US" smtClean="0"/>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7229E-1F9B-4F97-B232-9BBFC2D945E6}" type="slidenum">
              <a:rPr lang="en-US" smtClean="0"/>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A2CC8445-9B78-4C06-B291-D3929FBFD36D}" type="datetimeFigureOut">
              <a:rPr lang="en-US" smtClean="0"/>
              <a:t>3/11/2013</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DB27229E-1F9B-4F97-B232-9BBFC2D945E6}" type="slidenum">
              <a:rPr lang="en-US" smtClean="0"/>
              <a:t>‹#›</a:t>
            </a:fld>
            <a:endParaRPr lang="en-US"/>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Communism in China</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12563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COMMUNIST RISE TO POWER</a:t>
            </a:r>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p:txBody>
          <a:bodyPr/>
          <a:lstStyle/>
          <a:p>
            <a:r>
              <a:rPr lang="en-US" dirty="0" smtClean="0"/>
              <a:t>Of the roughly 100,000 people who started the Long March, only 10,000 survived.</a:t>
            </a:r>
          </a:p>
          <a:p>
            <a:r>
              <a:rPr lang="en-US" dirty="0" smtClean="0"/>
              <a:t>They walked in one year the same distance that it would take to walk from NY to California and back to NY!</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57200"/>
            <a:ext cx="42672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759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COMMUNIST RISE TO POWER</a:t>
            </a:r>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p:txBody>
          <a:bodyPr/>
          <a:lstStyle/>
          <a:p>
            <a:r>
              <a:rPr lang="en-US" dirty="0" smtClean="0"/>
              <a:t>During WWII, the Nationalists and the Communists stopped fighting each other and joined together to fight the Japanese.</a:t>
            </a:r>
          </a:p>
          <a:p>
            <a:r>
              <a:rPr lang="en-US" dirty="0" smtClean="0"/>
              <a:t>As soon as the war was over, the Civil War started again until the Communists drove the Nationalists and Chiang Kai-Shek and his followers to the nation of Taiwan</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57200"/>
            <a:ext cx="4343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7224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COMMUNIST RISE TO POWER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655320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r>
              <a:rPr lang="en-US" dirty="0" smtClean="0"/>
              <a:t>JIANG JIESHI (CHIANG KAI-SHEK) TAKES OVER NATIONALIST PARTY (GUOMINDANG) 1920’s</a:t>
            </a:r>
          </a:p>
          <a:p>
            <a:r>
              <a:rPr lang="en-US" dirty="0" smtClean="0"/>
              <a:t>Capitalist economic party supported by the US</a:t>
            </a:r>
          </a:p>
          <a:p>
            <a:r>
              <a:rPr lang="en-US" dirty="0" smtClean="0"/>
              <a:t>Dislikes Communist party of China</a:t>
            </a:r>
          </a:p>
          <a:p>
            <a:endParaRPr lang="en-US" dirty="0"/>
          </a:p>
        </p:txBody>
      </p:sp>
    </p:spTree>
    <p:extLst>
      <p:ext uri="{BB962C8B-B14F-4D97-AF65-F5344CB8AC3E}">
        <p14:creationId xmlns:p14="http://schemas.microsoft.com/office/powerpoint/2010/main" val="4045134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COMMUNIST RISE TO POWER</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1752600"/>
            <a:ext cx="7696199" cy="3962400"/>
          </a:xfrm>
        </p:spPr>
      </p:pic>
      <p:sp>
        <p:nvSpPr>
          <p:cNvPr id="5" name="TextBox 4"/>
          <p:cNvSpPr txBox="1"/>
          <p:nvPr/>
        </p:nvSpPr>
        <p:spPr>
          <a:xfrm>
            <a:off x="5867400" y="3962628"/>
            <a:ext cx="2263761" cy="369332"/>
          </a:xfrm>
          <a:prstGeom prst="rect">
            <a:avLst/>
          </a:prstGeom>
          <a:noFill/>
        </p:spPr>
        <p:txBody>
          <a:bodyPr wrap="none" rtlCol="0">
            <a:spAutoFit/>
          </a:bodyPr>
          <a:lstStyle/>
          <a:p>
            <a:r>
              <a:rPr lang="en-US" dirty="0" smtClean="0">
                <a:solidFill>
                  <a:srgbClr val="FF0000"/>
                </a:solidFill>
              </a:rPr>
              <a:t>Nationalist soldier</a:t>
            </a:r>
            <a:endParaRPr lang="en-US" dirty="0">
              <a:solidFill>
                <a:srgbClr val="FF0000"/>
              </a:solidFill>
            </a:endParaRPr>
          </a:p>
        </p:txBody>
      </p:sp>
      <p:sp>
        <p:nvSpPr>
          <p:cNvPr id="6" name="TextBox 5"/>
          <p:cNvSpPr txBox="1"/>
          <p:nvPr/>
        </p:nvSpPr>
        <p:spPr>
          <a:xfrm>
            <a:off x="923453" y="4331960"/>
            <a:ext cx="3440814" cy="369332"/>
          </a:xfrm>
          <a:prstGeom prst="rect">
            <a:avLst/>
          </a:prstGeom>
          <a:noFill/>
        </p:spPr>
        <p:txBody>
          <a:bodyPr wrap="none" rtlCol="0">
            <a:spAutoFit/>
          </a:bodyPr>
          <a:lstStyle/>
          <a:p>
            <a:r>
              <a:rPr lang="en-US" dirty="0" smtClean="0">
                <a:solidFill>
                  <a:srgbClr val="FF0000"/>
                </a:solidFill>
              </a:rPr>
              <a:t>Communist  party members</a:t>
            </a:r>
            <a:endParaRPr lang="en-US" dirty="0">
              <a:solidFill>
                <a:srgbClr val="FF0000"/>
              </a:solidFill>
            </a:endParaRPr>
          </a:p>
        </p:txBody>
      </p:sp>
      <p:sp>
        <p:nvSpPr>
          <p:cNvPr id="7" name="TextBox 6"/>
          <p:cNvSpPr txBox="1"/>
          <p:nvPr/>
        </p:nvSpPr>
        <p:spPr>
          <a:xfrm>
            <a:off x="1295400" y="2216590"/>
            <a:ext cx="2015295" cy="369332"/>
          </a:xfrm>
          <a:prstGeom prst="rect">
            <a:avLst/>
          </a:prstGeom>
          <a:noFill/>
        </p:spPr>
        <p:txBody>
          <a:bodyPr wrap="none" rtlCol="0">
            <a:spAutoFit/>
          </a:bodyPr>
          <a:lstStyle/>
          <a:p>
            <a:r>
              <a:rPr lang="en-US" dirty="0" smtClean="0">
                <a:solidFill>
                  <a:srgbClr val="FF0000"/>
                </a:solidFill>
              </a:rPr>
              <a:t>Shanghai police</a:t>
            </a:r>
            <a:endParaRPr lang="en-US" dirty="0">
              <a:solidFill>
                <a:srgbClr val="FF0000"/>
              </a:solidFill>
            </a:endParaRPr>
          </a:p>
        </p:txBody>
      </p:sp>
    </p:spTree>
    <p:extLst>
      <p:ext uri="{BB962C8B-B14F-4D97-AF65-F5344CB8AC3E}">
        <p14:creationId xmlns:p14="http://schemas.microsoft.com/office/powerpoint/2010/main" val="3636019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 previous picture was taken at what time of day (approximately)?</a:t>
            </a:r>
          </a:p>
          <a:p>
            <a:r>
              <a:rPr lang="en-US" dirty="0" smtClean="0"/>
              <a:t>What are the police doing about the execution?</a:t>
            </a:r>
          </a:p>
          <a:p>
            <a:r>
              <a:rPr lang="en-US" dirty="0" smtClean="0"/>
              <a:t>Because of this persecution by the Nationalists, the Communists fled the Nationalist forces in 1934  in a retreat known as The Long March</a:t>
            </a:r>
            <a:endParaRPr lang="en-US" dirty="0"/>
          </a:p>
        </p:txBody>
      </p:sp>
    </p:spTree>
    <p:extLst>
      <p:ext uri="{BB962C8B-B14F-4D97-AF65-F5344CB8AC3E}">
        <p14:creationId xmlns:p14="http://schemas.microsoft.com/office/powerpoint/2010/main" val="3717067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762000"/>
            <a:ext cx="4490019"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COMMUNIST RISE TO POWER</a:t>
            </a:r>
          </a:p>
        </p:txBody>
      </p:sp>
      <p:sp>
        <p:nvSpPr>
          <p:cNvPr id="3" name="Content Placeholder 2"/>
          <p:cNvSpPr>
            <a:spLocks noGrp="1"/>
          </p:cNvSpPr>
          <p:nvPr>
            <p:ph idx="1"/>
          </p:nvPr>
        </p:nvSpPr>
        <p:spPr/>
        <p:txBody>
          <a:bodyPr/>
          <a:lstStyle/>
          <a:p>
            <a:r>
              <a:rPr lang="en-US" dirty="0" smtClean="0"/>
              <a:t>Mao Zedong, leader of the Chinese Communist Party </a:t>
            </a:r>
            <a:endParaRPr lang="en-US" dirty="0"/>
          </a:p>
          <a:p>
            <a:r>
              <a:rPr lang="en-US" dirty="0" smtClean="0"/>
              <a:t>Mao pronounced as ‘cow’</a:t>
            </a:r>
            <a:endParaRPr lang="en-US" dirty="0"/>
          </a:p>
        </p:txBody>
      </p:sp>
    </p:spTree>
    <p:extLst>
      <p:ext uri="{BB962C8B-B14F-4D97-AF65-F5344CB8AC3E}">
        <p14:creationId xmlns:p14="http://schemas.microsoft.com/office/powerpoint/2010/main" val="3960401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1220" y="457200"/>
            <a:ext cx="4476509"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COMMUNIST RISE TO POWER</a:t>
            </a:r>
          </a:p>
        </p:txBody>
      </p:sp>
      <p:sp>
        <p:nvSpPr>
          <p:cNvPr id="4" name="Content Placeholder 3"/>
          <p:cNvSpPr>
            <a:spLocks noGrp="1"/>
          </p:cNvSpPr>
          <p:nvPr>
            <p:ph idx="1"/>
          </p:nvPr>
        </p:nvSpPr>
        <p:spPr/>
        <p:txBody>
          <a:bodyPr/>
          <a:lstStyle/>
          <a:p>
            <a:endParaRPr lang="en-US" dirty="0"/>
          </a:p>
        </p:txBody>
      </p:sp>
      <p:sp>
        <p:nvSpPr>
          <p:cNvPr id="5" name="Text Placeholder 4"/>
          <p:cNvSpPr>
            <a:spLocks noGrp="1"/>
          </p:cNvSpPr>
          <p:nvPr>
            <p:ph type="body" sz="half" idx="2"/>
          </p:nvPr>
        </p:nvSpPr>
        <p:spPr/>
        <p:txBody>
          <a:bodyPr/>
          <a:lstStyle/>
          <a:p>
            <a:r>
              <a:rPr lang="en-US" dirty="0" smtClean="0"/>
              <a:t>Mao left from the letter K and joined with the other lettered Soviets in China</a:t>
            </a:r>
          </a:p>
          <a:p>
            <a:r>
              <a:rPr lang="en-US" dirty="0" smtClean="0"/>
              <a:t>They fled to “P”., going 6,000 miles in one year.</a:t>
            </a:r>
          </a:p>
          <a:p>
            <a:r>
              <a:rPr lang="en-US" dirty="0" smtClean="0"/>
              <a:t>Look at the key.  Why would that be a good place flee to during this time period?</a:t>
            </a:r>
          </a:p>
          <a:p>
            <a:endParaRPr lang="en-US" dirty="0"/>
          </a:p>
        </p:txBody>
      </p:sp>
    </p:spTree>
    <p:extLst>
      <p:ext uri="{BB962C8B-B14F-4D97-AF65-F5344CB8AC3E}">
        <p14:creationId xmlns:p14="http://schemas.microsoft.com/office/powerpoint/2010/main" val="3661898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COMMUNIST RISE TO POWER</a:t>
            </a:r>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p:txBody>
          <a:bodyPr/>
          <a:lstStyle/>
          <a:p>
            <a:r>
              <a:rPr lang="en-US" dirty="0" err="1" smtClean="0"/>
              <a:t>Ludig</a:t>
            </a:r>
            <a:r>
              <a:rPr lang="en-US" dirty="0" smtClean="0"/>
              <a:t> Bridge Crossing</a:t>
            </a:r>
          </a:p>
          <a:p>
            <a:r>
              <a:rPr lang="en-US" dirty="0" smtClean="0"/>
              <a:t>Legend has it that the Nationalist Army removed the planks from the top of the chains and that Communists clung to the chains going hand over hand to rebuild the bridge while being fired upon by Nationalists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57200"/>
            <a:ext cx="42672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354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COMMUNIST RISE TO POWER</a:t>
            </a:r>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p:txBody>
          <a:bodyPr/>
          <a:lstStyle/>
          <a:p>
            <a:r>
              <a:rPr lang="en-US" dirty="0" smtClean="0"/>
              <a:t>Tiger Leaping Gorge</a:t>
            </a:r>
          </a:p>
          <a:p>
            <a:r>
              <a:rPr lang="en-US" dirty="0" smtClean="0"/>
              <a:t>Nationalist Army destroyed all of the boats in the region and the Communists went up river and constructed a bridge across this gorge.</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57200"/>
            <a:ext cx="4191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396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COMMUNIST RISE TO POWER</a:t>
            </a:r>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p:txBody>
          <a:bodyPr/>
          <a:lstStyle/>
          <a:p>
            <a:r>
              <a:rPr lang="en-US" dirty="0" err="1" smtClean="0"/>
              <a:t>Songpan</a:t>
            </a:r>
            <a:r>
              <a:rPr lang="en-US" dirty="0" smtClean="0"/>
              <a:t> Marshes</a:t>
            </a:r>
          </a:p>
          <a:p>
            <a:r>
              <a:rPr lang="en-US" dirty="0" smtClean="0"/>
              <a:t>There was no food here so many people starved to death crossing this marsh.</a:t>
            </a:r>
          </a:p>
          <a:p>
            <a:r>
              <a:rPr lang="en-US" dirty="0" smtClean="0"/>
              <a:t>The mud was also poisonous so legs and feet developed bad infections.</a:t>
            </a:r>
          </a:p>
          <a:p>
            <a:r>
              <a:rPr lang="en-US" dirty="0" smtClean="0"/>
              <a:t>Of the 10,000 that entered this 400 km (250 mile) marsh, only 7,000 made it through.</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57200"/>
            <a:ext cx="42672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607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TC102455610[[fn=Autumn]]</Template>
  <TotalTime>76</TotalTime>
  <Words>385</Words>
  <Application>Microsoft Office PowerPoint</Application>
  <PresentationFormat>On-screen Show (4:3)</PresentationFormat>
  <Paragraphs>36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Autumn</vt:lpstr>
      <vt:lpstr>Communism in China</vt:lpstr>
      <vt:lpstr>COMMUNIST RISE TO POWER</vt:lpstr>
      <vt:lpstr>COMMUNIST RISE TO POWER</vt:lpstr>
      <vt:lpstr>PowerPoint Presentation</vt:lpstr>
      <vt:lpstr>COMMUNIST RISE TO POWER</vt:lpstr>
      <vt:lpstr>COMMUNIST RISE TO POWER</vt:lpstr>
      <vt:lpstr>COMMUNIST RISE TO POWER</vt:lpstr>
      <vt:lpstr>COMMUNIST RISE TO POWER</vt:lpstr>
      <vt:lpstr>COMMUNIST RISE TO POWER</vt:lpstr>
      <vt:lpstr>COMMUNIST RISE TO POWER</vt:lpstr>
      <vt:lpstr>COMMUNIST RISE TO POWER</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Communism in China</dc:title>
  <dc:creator> </dc:creator>
  <cp:lastModifiedBy> </cp:lastModifiedBy>
  <cp:revision>9</cp:revision>
  <dcterms:created xsi:type="dcterms:W3CDTF">2013-03-11T18:27:00Z</dcterms:created>
  <dcterms:modified xsi:type="dcterms:W3CDTF">2013-03-11T19:43:41Z</dcterms:modified>
</cp:coreProperties>
</file>